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58" r:id="rId3"/>
    <p:sldId id="259" r:id="rId4"/>
    <p:sldId id="262" r:id="rId5"/>
    <p:sldId id="263" r:id="rId6"/>
    <p:sldId id="276" r:id="rId7"/>
    <p:sldId id="266" r:id="rId8"/>
    <p:sldId id="274" r:id="rId9"/>
    <p:sldId id="269" r:id="rId10"/>
    <p:sldId id="264" r:id="rId11"/>
    <p:sldId id="275" r:id="rId12"/>
    <p:sldId id="265" r:id="rId13"/>
    <p:sldId id="272" r:id="rId14"/>
    <p:sldId id="260" r:id="rId15"/>
    <p:sldId id="267" r:id="rId16"/>
    <p:sldId id="273" r:id="rId17"/>
    <p:sldId id="261" r:id="rId18"/>
    <p:sldId id="271" r:id="rId19"/>
    <p:sldId id="270" r:id="rId20"/>
    <p:sldId id="268" r:id="rId21"/>
    <p:sldId id="2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3CB8"/>
    <a:srgbClr val="FF0066"/>
    <a:srgbClr val="1FE131"/>
    <a:srgbClr val="2C1389"/>
    <a:srgbClr val="9933FF"/>
    <a:srgbClr val="000099"/>
    <a:srgbClr val="240C7A"/>
    <a:srgbClr val="11BFB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588" autoAdjust="0"/>
    <p:restoredTop sz="94265" autoAdjust="0"/>
  </p:normalViewPr>
  <p:slideViewPr>
    <p:cSldViewPr>
      <p:cViewPr varScale="1">
        <p:scale>
          <a:sx n="66" d="100"/>
          <a:sy n="66" d="100"/>
        </p:scale>
        <p:origin x="-9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9B16C-EEDC-4EF7-854F-8556EECFCAF6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F92F4-14E6-4309-8BED-15BE4DACF6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F92F4-14E6-4309-8BED-15BE4DACF6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95600" y="388203"/>
            <a:ext cx="3581400" cy="110799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lower_series__animated_flowers_by_deviantgrace-d4igcuq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5943600" cy="4419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C:\Program Files (x86)\Microsoft Office\MEDIA\CAGCAT10\j0304933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1524000"/>
            <a:ext cx="1819275" cy="1668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00200"/>
            <a:ext cx="8458200" cy="3477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রঞ্জনা সাহা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নরপাটি সরকারি প্রাথমিক বিদ্যালয়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লাকসাম,কুমিল্লা।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saharanjana1983@gmail.com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2033123"/>
            <a:ext cx="1267968" cy="16733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066800"/>
            <a:ext cx="7086600" cy="4524315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শ্রেণিঃদ্বিতীয়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বিষয়ঃগণিত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পাঠঃগু্ণ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বিষয়বস্তুঃগুণের ধারণা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পৃষ্ঠাঃ৫২,৫৩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সময়ঃ৪০মিনিট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455003"/>
            <a:ext cx="3810000" cy="830997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3430250"/>
            <a:ext cx="7924800" cy="2123658"/>
          </a:xfrm>
          <a:prstGeom prst="rect">
            <a:avLst/>
          </a:prstGeom>
          <a:solidFill>
            <a:srgbClr val="0070C0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উপকরণ ব্যবহার করে গুণের ধারনা লাভ করবে এবং এর থেকে গুণ করা শিখবে।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সংখ্যা বিনিময় করে গুণ করতে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914400" y="3581400"/>
            <a:ext cx="457200" cy="381000"/>
          </a:xfrm>
          <a:prstGeom prst="star5">
            <a:avLst/>
          </a:prstGeom>
          <a:solidFill>
            <a:srgbClr val="FFC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990600" y="4876800"/>
            <a:ext cx="457200" cy="381000"/>
          </a:xfrm>
          <a:prstGeom prst="star5">
            <a:avLst/>
          </a:prstGeom>
          <a:solidFill>
            <a:srgbClr val="FFC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971800"/>
            <a:ext cx="7086600" cy="830997"/>
          </a:xfrm>
          <a:prstGeom prst="rect">
            <a:avLst/>
          </a:prstGeom>
          <a:solidFill>
            <a:srgbClr val="11BFB7"/>
          </a:solidFill>
          <a:ln w="38100">
            <a:solidFill>
              <a:srgbClr val="240C7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বাস্তব উপকরণ প্রদর্শন ও আলোচনা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734270"/>
            <a:ext cx="3962400" cy="923330"/>
          </a:xfrm>
          <a:prstGeom prst="rect">
            <a:avLst/>
          </a:prstGeom>
          <a:solidFill>
            <a:srgbClr val="FF0066"/>
          </a:solidFill>
          <a:ln w="571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গুণ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76200" y="4343400"/>
            <a:ext cx="762000" cy="1371600"/>
          </a:xfrm>
          <a:prstGeom prst="rect">
            <a:avLst/>
          </a:prstGeom>
        </p:spPr>
      </p:pic>
      <p:pic>
        <p:nvPicPr>
          <p:cNvPr id="5" name="Picture 4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872068" y="1356362"/>
            <a:ext cx="728132" cy="1310638"/>
          </a:xfrm>
          <a:prstGeom prst="rect">
            <a:avLst/>
          </a:prstGeom>
        </p:spPr>
      </p:pic>
      <p:pic>
        <p:nvPicPr>
          <p:cNvPr id="6" name="Picture 5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1752600" y="1344810"/>
            <a:ext cx="685800" cy="1322190"/>
          </a:xfrm>
          <a:prstGeom prst="rect">
            <a:avLst/>
          </a:prstGeom>
        </p:spPr>
      </p:pic>
      <p:pic>
        <p:nvPicPr>
          <p:cNvPr id="7" name="Picture 6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2590801" y="1363532"/>
            <a:ext cx="609599" cy="137966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352800" y="1903412"/>
            <a:ext cx="914400" cy="1588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152400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914400" y="4343400"/>
            <a:ext cx="685800" cy="1371600"/>
          </a:xfrm>
          <a:prstGeom prst="rect">
            <a:avLst/>
          </a:prstGeom>
        </p:spPr>
      </p:pic>
      <p:pic>
        <p:nvPicPr>
          <p:cNvPr id="18" name="Picture 17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152400" y="2819400"/>
            <a:ext cx="685800" cy="1371600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3276600" y="3122612"/>
            <a:ext cx="990600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191000" y="2735759"/>
            <a:ext cx="76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276600" y="5027612"/>
            <a:ext cx="914400" cy="158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114800" y="4648200"/>
            <a:ext cx="533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" name="Picture 26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2590799" y="4321120"/>
            <a:ext cx="642925" cy="1470080"/>
          </a:xfrm>
          <a:prstGeom prst="rect">
            <a:avLst/>
          </a:prstGeom>
        </p:spPr>
      </p:pic>
      <p:sp>
        <p:nvSpPr>
          <p:cNvPr id="40" name="Right Brace 39"/>
          <p:cNvSpPr/>
          <p:nvPr/>
        </p:nvSpPr>
        <p:spPr>
          <a:xfrm>
            <a:off x="4419600" y="1447800"/>
            <a:ext cx="457200" cy="4038600"/>
          </a:xfrm>
          <a:prstGeom prst="rightBrace">
            <a:avLst>
              <a:gd name="adj1" fmla="val 30303"/>
              <a:gd name="adj2" fmla="val 50000"/>
            </a:avLst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4953000" y="3503612"/>
            <a:ext cx="1143000" cy="1588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096000" y="3055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24600" y="2971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81800" y="3055203"/>
            <a:ext cx="22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010400" y="3055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391400" y="3048000"/>
            <a:ext cx="22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620000" y="3055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077200" y="30480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6" name="Picture 75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 flipH="1">
            <a:off x="971730" y="2819400"/>
            <a:ext cx="628470" cy="1371600"/>
          </a:xfrm>
          <a:prstGeom prst="rect">
            <a:avLst/>
          </a:prstGeom>
        </p:spPr>
      </p:pic>
      <p:pic>
        <p:nvPicPr>
          <p:cNvPr id="77" name="Picture 76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 flipH="1">
            <a:off x="1716505" y="2819400"/>
            <a:ext cx="721895" cy="1371600"/>
          </a:xfrm>
          <a:prstGeom prst="rect">
            <a:avLst/>
          </a:prstGeom>
        </p:spPr>
      </p:pic>
      <p:pic>
        <p:nvPicPr>
          <p:cNvPr id="78" name="Picture 77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 flipH="1">
            <a:off x="2510566" y="2819400"/>
            <a:ext cx="689834" cy="1371600"/>
          </a:xfrm>
          <a:prstGeom prst="rect">
            <a:avLst/>
          </a:prstGeom>
        </p:spPr>
      </p:pic>
      <p:pic>
        <p:nvPicPr>
          <p:cNvPr id="79" name="Picture 78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 flipH="1">
            <a:off x="1752599" y="4343400"/>
            <a:ext cx="726143" cy="1447800"/>
          </a:xfrm>
          <a:prstGeom prst="rect">
            <a:avLst/>
          </a:prstGeom>
        </p:spPr>
      </p:pic>
      <p:pic>
        <p:nvPicPr>
          <p:cNvPr id="80" name="Picture 79" descr="1442942982_02bcf017a2.jpg"/>
          <p:cNvPicPr>
            <a:picLocks noChangeAspect="1"/>
          </p:cNvPicPr>
          <p:nvPr/>
        </p:nvPicPr>
        <p:blipFill>
          <a:blip r:embed="rId3"/>
          <a:srcRect l="24800" t="59600" r="53600" b="13200"/>
          <a:stretch>
            <a:fillRect/>
          </a:stretch>
        </p:blipFill>
        <p:spPr>
          <a:xfrm>
            <a:off x="42333" y="1371600"/>
            <a:ext cx="719667" cy="1295400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6019800" y="39696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400800" y="39624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781800" y="3962400"/>
            <a:ext cx="16002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৩বার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486400" y="4960203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867400" y="4960203"/>
            <a:ext cx="30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324600" y="4960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81800" y="49602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391400" y="4953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4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40" grpId="0" animBg="1"/>
      <p:bldP spid="65" grpId="0"/>
      <p:bldP spid="66" grpId="0"/>
      <p:bldP spid="67" grpId="0"/>
      <p:bldP spid="68" grpId="0"/>
      <p:bldP spid="69" grpId="0"/>
      <p:bldP spid="70" grpId="0"/>
      <p:bldP spid="85" grpId="0"/>
      <p:bldP spid="86" grpId="0"/>
      <p:bldP spid="87" grpId="0"/>
      <p:bldP spid="88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2032337"/>
            <a:ext cx="31242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3801070"/>
            <a:ext cx="3810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গুণ চিহ্ন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1085335" y="914401"/>
            <a:ext cx="667265" cy="1371600"/>
          </a:xfrm>
          <a:prstGeom prst="rect">
            <a:avLst/>
          </a:prstGeom>
        </p:spPr>
      </p:pic>
      <p:pic>
        <p:nvPicPr>
          <p:cNvPr id="3" name="Picture 2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1847335" y="914400"/>
            <a:ext cx="667265" cy="1371600"/>
          </a:xfrm>
          <a:prstGeom prst="rect">
            <a:avLst/>
          </a:prstGeom>
        </p:spPr>
      </p:pic>
      <p:pic>
        <p:nvPicPr>
          <p:cNvPr id="4" name="Picture 3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2609335" y="914400"/>
            <a:ext cx="667265" cy="1371600"/>
          </a:xfrm>
          <a:prstGeom prst="rect">
            <a:avLst/>
          </a:prstGeom>
        </p:spPr>
      </p:pic>
      <p:pic>
        <p:nvPicPr>
          <p:cNvPr id="6" name="Picture 5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5200135" y="914400"/>
            <a:ext cx="667265" cy="1371600"/>
          </a:xfrm>
          <a:prstGeom prst="rect">
            <a:avLst/>
          </a:prstGeom>
        </p:spPr>
      </p:pic>
      <p:pic>
        <p:nvPicPr>
          <p:cNvPr id="7" name="Picture 6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5962135" y="914400"/>
            <a:ext cx="667265" cy="1371600"/>
          </a:xfrm>
          <a:prstGeom prst="rect">
            <a:avLst/>
          </a:prstGeom>
        </p:spPr>
      </p:pic>
      <p:pic>
        <p:nvPicPr>
          <p:cNvPr id="8" name="Picture 7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6724135" y="914400"/>
            <a:ext cx="667265" cy="1371600"/>
          </a:xfrm>
          <a:prstGeom prst="rect">
            <a:avLst/>
          </a:prstGeom>
        </p:spPr>
      </p:pic>
      <p:pic>
        <p:nvPicPr>
          <p:cNvPr id="9" name="Picture 8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7486135" y="914400"/>
            <a:ext cx="667265" cy="1371600"/>
          </a:xfrm>
          <a:prstGeom prst="rect">
            <a:avLst/>
          </a:prstGeom>
        </p:spPr>
      </p:pic>
      <p:pic>
        <p:nvPicPr>
          <p:cNvPr id="10" name="Picture 9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323335" y="914400"/>
            <a:ext cx="667265" cy="1371600"/>
          </a:xfrm>
          <a:prstGeom prst="rect">
            <a:avLst/>
          </a:prstGeom>
        </p:spPr>
      </p:pic>
      <p:pic>
        <p:nvPicPr>
          <p:cNvPr id="11" name="Picture 10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8229600" y="914400"/>
            <a:ext cx="667265" cy="1371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0" y="25146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8600" y="25146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25146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2514601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1400" y="25146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609600" y="3657600"/>
            <a:ext cx="667265" cy="1371600"/>
          </a:xfrm>
          <a:prstGeom prst="rect">
            <a:avLst/>
          </a:prstGeom>
        </p:spPr>
      </p:pic>
      <p:pic>
        <p:nvPicPr>
          <p:cNvPr id="20" name="Picture 19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1295400" y="3657600"/>
            <a:ext cx="667265" cy="1371600"/>
          </a:xfrm>
          <a:prstGeom prst="rect">
            <a:avLst/>
          </a:prstGeom>
        </p:spPr>
      </p:pic>
      <p:pic>
        <p:nvPicPr>
          <p:cNvPr id="21" name="Picture 20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2228335" y="3657600"/>
            <a:ext cx="667265" cy="1371600"/>
          </a:xfrm>
          <a:prstGeom prst="rect">
            <a:avLst/>
          </a:prstGeom>
        </p:spPr>
      </p:pic>
      <p:pic>
        <p:nvPicPr>
          <p:cNvPr id="22" name="Picture 21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2895600" y="3657600"/>
            <a:ext cx="667265" cy="1371600"/>
          </a:xfrm>
          <a:prstGeom prst="rect">
            <a:avLst/>
          </a:prstGeom>
        </p:spPr>
      </p:pic>
      <p:pic>
        <p:nvPicPr>
          <p:cNvPr id="23" name="Picture 22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3828535" y="3657600"/>
            <a:ext cx="667265" cy="1371600"/>
          </a:xfrm>
          <a:prstGeom prst="rect">
            <a:avLst/>
          </a:prstGeom>
        </p:spPr>
      </p:pic>
      <p:pic>
        <p:nvPicPr>
          <p:cNvPr id="24" name="Picture 23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4514335" y="3657600"/>
            <a:ext cx="667265" cy="1371600"/>
          </a:xfrm>
          <a:prstGeom prst="rect">
            <a:avLst/>
          </a:prstGeom>
        </p:spPr>
      </p:pic>
      <p:pic>
        <p:nvPicPr>
          <p:cNvPr id="25" name="Picture 24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5428735" y="3657600"/>
            <a:ext cx="667265" cy="1371600"/>
          </a:xfrm>
          <a:prstGeom prst="rect">
            <a:avLst/>
          </a:prstGeom>
        </p:spPr>
      </p:pic>
      <p:pic>
        <p:nvPicPr>
          <p:cNvPr id="26" name="Picture 25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6096000" y="3657600"/>
            <a:ext cx="667265" cy="1371600"/>
          </a:xfrm>
          <a:prstGeom prst="rect">
            <a:avLst/>
          </a:prstGeom>
        </p:spPr>
      </p:pic>
      <p:pic>
        <p:nvPicPr>
          <p:cNvPr id="27" name="Picture 26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7028935" y="3657600"/>
            <a:ext cx="667265" cy="1371600"/>
          </a:xfrm>
          <a:prstGeom prst="rect">
            <a:avLst/>
          </a:prstGeom>
        </p:spPr>
      </p:pic>
      <p:pic>
        <p:nvPicPr>
          <p:cNvPr id="28" name="Picture 27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7714735" y="3657600"/>
            <a:ext cx="667265" cy="13716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038600" y="5265003"/>
            <a:ext cx="5453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53000" y="52578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81400" y="5269468"/>
            <a:ext cx="4603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572000" y="5257800"/>
            <a:ext cx="4732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10200" y="5257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Korean Hanbok Dol Cake Topper b.jpg"/>
          <p:cNvPicPr>
            <a:picLocks noChangeAspect="1"/>
          </p:cNvPicPr>
          <p:nvPr/>
        </p:nvPicPr>
        <p:blipFill>
          <a:blip r:embed="rId2"/>
          <a:srcRect l="30142" t="8000" r="18794" b="18000"/>
          <a:stretch>
            <a:fillRect/>
          </a:stretch>
        </p:blipFill>
        <p:spPr>
          <a:xfrm>
            <a:off x="3371335" y="914400"/>
            <a:ext cx="667265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71800"/>
            <a:ext cx="8382000" cy="830997"/>
          </a:xfrm>
          <a:prstGeom prst="rect">
            <a:avLst/>
          </a:prstGeom>
          <a:solidFill>
            <a:srgbClr val="E43CB8"/>
          </a:solidFill>
          <a:ln w="38100">
            <a:solidFill>
              <a:srgbClr val="2C138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অর্ধ-বাস্তব উপকরণ প্রদর্শন ও আলোচনা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19200" y="990600"/>
            <a:ext cx="762000" cy="1443533"/>
          </a:xfrm>
          <a:prstGeom prst="rect">
            <a:avLst/>
          </a:prstGeom>
        </p:spPr>
      </p:pic>
      <p:pic>
        <p:nvPicPr>
          <p:cNvPr id="13" name="Picture 12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09800" y="990600"/>
            <a:ext cx="685800" cy="1422805"/>
          </a:xfrm>
          <a:prstGeom prst="rect">
            <a:avLst/>
          </a:prstGeom>
        </p:spPr>
      </p:pic>
      <p:pic>
        <p:nvPicPr>
          <p:cNvPr id="14" name="Picture 13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09800" y="4038600"/>
            <a:ext cx="762000" cy="1499005"/>
          </a:xfrm>
          <a:prstGeom prst="rect">
            <a:avLst/>
          </a:prstGeom>
        </p:spPr>
      </p:pic>
      <p:pic>
        <p:nvPicPr>
          <p:cNvPr id="15" name="Picture 14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71600" y="2514600"/>
            <a:ext cx="685800" cy="1443533"/>
          </a:xfrm>
          <a:prstGeom prst="rect">
            <a:avLst/>
          </a:prstGeom>
        </p:spPr>
      </p:pic>
      <p:pic>
        <p:nvPicPr>
          <p:cNvPr id="16" name="Picture 15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1000" y="2514600"/>
            <a:ext cx="762000" cy="1443533"/>
          </a:xfrm>
          <a:prstGeom prst="rect">
            <a:avLst/>
          </a:prstGeom>
        </p:spPr>
      </p:pic>
      <p:pic>
        <p:nvPicPr>
          <p:cNvPr id="17" name="Picture 16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1000" y="4114800"/>
            <a:ext cx="762000" cy="1422805"/>
          </a:xfrm>
          <a:prstGeom prst="rect">
            <a:avLst/>
          </a:prstGeom>
        </p:spPr>
      </p:pic>
      <p:pic>
        <p:nvPicPr>
          <p:cNvPr id="18" name="Picture 17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1000" y="990600"/>
            <a:ext cx="762000" cy="1415491"/>
          </a:xfrm>
          <a:prstGeom prst="rect">
            <a:avLst/>
          </a:prstGeom>
        </p:spPr>
      </p:pic>
      <p:pic>
        <p:nvPicPr>
          <p:cNvPr id="19" name="Picture 18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09800" y="2514600"/>
            <a:ext cx="762000" cy="1447800"/>
          </a:xfrm>
          <a:prstGeom prst="rect">
            <a:avLst/>
          </a:prstGeom>
        </p:spPr>
      </p:pic>
      <p:pic>
        <p:nvPicPr>
          <p:cNvPr id="20" name="Picture 19" descr="250px-Candle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19200" y="4114800"/>
            <a:ext cx="838200" cy="1443532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3048000" y="1600200"/>
            <a:ext cx="838200" cy="1588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3352800"/>
            <a:ext cx="914400" cy="1588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124200" y="4875212"/>
            <a:ext cx="838200" cy="1588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810000" y="11430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10000" y="28956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10000" y="4503003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ight Brace 36"/>
          <p:cNvSpPr/>
          <p:nvPr/>
        </p:nvSpPr>
        <p:spPr>
          <a:xfrm>
            <a:off x="4038600" y="990600"/>
            <a:ext cx="457200" cy="4495800"/>
          </a:xfrm>
          <a:prstGeom prst="rightBrace">
            <a:avLst>
              <a:gd name="adj1" fmla="val 56818"/>
              <a:gd name="adj2" fmla="val 49076"/>
            </a:avLst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648200" y="3200400"/>
            <a:ext cx="914400" cy="1588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62600" y="28956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2902803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0800" y="2895600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05600" y="2895601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62800" y="2895601"/>
            <a:ext cx="30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43800" y="2895600"/>
            <a:ext cx="30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77200" y="2895600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3810000"/>
            <a:ext cx="609600" cy="83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81600" y="4953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0" y="4953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2600" y="4960203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00" y="49530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00" y="49530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3733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19800" y="3810000"/>
            <a:ext cx="13420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বার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 animBg="1"/>
      <p:bldP spid="40" grpId="0"/>
      <p:bldP spid="41" grpId="0"/>
      <p:bldP spid="42" grpId="0"/>
      <p:bldP spid="43" grpId="0"/>
      <p:bldP spid="44" grpId="0"/>
      <p:bldP spid="45" grpId="0"/>
      <p:bldP spid="27" grpId="0"/>
      <p:bldP spid="29" grpId="0"/>
      <p:bldP spid="30" grpId="0"/>
      <p:bldP spid="31" grpId="0"/>
      <p:bldP spid="32" grpId="0"/>
      <p:bldP spid="33" grpId="0"/>
      <p:bldP spid="38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902802"/>
            <a:ext cx="6629400" cy="830998"/>
          </a:xfrm>
          <a:prstGeom prst="rect">
            <a:avLst/>
          </a:prstGeom>
          <a:solidFill>
            <a:srgbClr val="E43CB8"/>
          </a:solidFill>
          <a:ln w="38100">
            <a:solidFill>
              <a:srgbClr val="1FE13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বস্তু নিরপেক্ষ পর্যায়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imated-flowers.jpg"/>
          <p:cNvPicPr>
            <a:picLocks noChangeAspect="1"/>
          </p:cNvPicPr>
          <p:nvPr/>
        </p:nvPicPr>
        <p:blipFill>
          <a:blip r:embed="rId2">
            <a:lum bright="20000"/>
          </a:blip>
          <a:srcRect l="4167" t="288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845403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8454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8454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4600" y="18288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8400" y="27504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2200" y="44196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0" y="35814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57600" y="27504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5200" y="36576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81400" y="4503003"/>
            <a:ext cx="60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74013" y="1912203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05000" y="1912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0" y="1828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28800" y="27432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27432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05000" y="44196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95600" y="4495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05000" y="35814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71800" y="36576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57600" y="845403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90695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57600" y="1973759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27432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38600" y="3657600"/>
            <a:ext cx="6431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38600" y="4495800"/>
            <a:ext cx="6976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14600" y="8382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545140"/>
            <a:ext cx="6172200" cy="156966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play-on-your-screen-an-animated-flow-of-flowers-and-butterflies.jpg"/>
          <p:cNvPicPr>
            <a:picLocks noChangeAspect="1"/>
          </p:cNvPicPr>
          <p:nvPr/>
        </p:nvPicPr>
        <p:blipFill>
          <a:blip r:embed="rId2"/>
          <a:srcRect l="19778" t="4445"/>
          <a:stretch>
            <a:fillRect/>
          </a:stretch>
        </p:blipFill>
        <p:spPr>
          <a:xfrm>
            <a:off x="-2971800" y="8365114"/>
            <a:ext cx="4495800" cy="4284086"/>
          </a:xfrm>
          <a:prstGeom prst="rect">
            <a:avLst/>
          </a:prstGeom>
        </p:spPr>
      </p:pic>
      <p:pic>
        <p:nvPicPr>
          <p:cNvPr id="3" name="Picture 2" descr="display-on-your-screen-an-animated-flow-of-flowers-and-butterflies.jpg"/>
          <p:cNvPicPr>
            <a:picLocks noChangeAspect="1"/>
          </p:cNvPicPr>
          <p:nvPr/>
        </p:nvPicPr>
        <p:blipFill>
          <a:blip r:embed="rId2">
            <a:lum bright="40000"/>
          </a:blip>
          <a:srcRect l="19778" t="4444"/>
          <a:stretch>
            <a:fillRect/>
          </a:stretch>
        </p:blipFill>
        <p:spPr>
          <a:xfrm>
            <a:off x="0" y="37130"/>
            <a:ext cx="9219376" cy="69732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838200"/>
            <a:ext cx="32004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দল-জবা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lush-Bear-DOL-2010-9028-.jpg"/>
          <p:cNvPicPr>
            <a:picLocks noChangeAspect="1"/>
          </p:cNvPicPr>
          <p:nvPr/>
        </p:nvPicPr>
        <p:blipFill>
          <a:blip r:embed="rId3" cstate="print">
            <a:lum bright="-30000"/>
          </a:blip>
          <a:stretch>
            <a:fillRect/>
          </a:stretch>
        </p:blipFill>
        <p:spPr>
          <a:xfrm>
            <a:off x="171253" y="2667000"/>
            <a:ext cx="743148" cy="762000"/>
          </a:xfrm>
          <a:prstGeom prst="rect">
            <a:avLst/>
          </a:prstGeom>
        </p:spPr>
      </p:pic>
      <p:pic>
        <p:nvPicPr>
          <p:cNvPr id="6" name="Picture 5" descr="Plush-Bear-DOL-2010-9028-.jpg"/>
          <p:cNvPicPr>
            <a:picLocks noChangeAspect="1"/>
          </p:cNvPicPr>
          <p:nvPr/>
        </p:nvPicPr>
        <p:blipFill>
          <a:blip r:embed="rId3" cstate="print">
            <a:lum bright="-30000"/>
          </a:blip>
          <a:stretch>
            <a:fillRect/>
          </a:stretch>
        </p:blipFill>
        <p:spPr>
          <a:xfrm>
            <a:off x="990600" y="2667000"/>
            <a:ext cx="743148" cy="762000"/>
          </a:xfrm>
          <a:prstGeom prst="rect">
            <a:avLst/>
          </a:prstGeom>
        </p:spPr>
      </p:pic>
      <p:pic>
        <p:nvPicPr>
          <p:cNvPr id="7" name="Picture 6" descr="Plush-Bear-DOL-2010-9028-.jpg"/>
          <p:cNvPicPr>
            <a:picLocks noChangeAspect="1"/>
          </p:cNvPicPr>
          <p:nvPr/>
        </p:nvPicPr>
        <p:blipFill>
          <a:blip r:embed="rId3" cstate="print">
            <a:lum bright="-30000"/>
          </a:blip>
          <a:stretch>
            <a:fillRect/>
          </a:stretch>
        </p:blipFill>
        <p:spPr>
          <a:xfrm>
            <a:off x="1828800" y="2667000"/>
            <a:ext cx="743148" cy="762000"/>
          </a:xfrm>
          <a:prstGeom prst="rect">
            <a:avLst/>
          </a:prstGeom>
        </p:spPr>
      </p:pic>
      <p:pic>
        <p:nvPicPr>
          <p:cNvPr id="8" name="Picture 7" descr="Plush-Bear-DOL-2010-9028-.jpg"/>
          <p:cNvPicPr>
            <a:picLocks noChangeAspect="1"/>
          </p:cNvPicPr>
          <p:nvPr/>
        </p:nvPicPr>
        <p:blipFill>
          <a:blip r:embed="rId4" cstate="print">
            <a:lum bright="-30000"/>
          </a:blip>
          <a:stretch>
            <a:fillRect/>
          </a:stretch>
        </p:blipFill>
        <p:spPr>
          <a:xfrm>
            <a:off x="3276600" y="2720005"/>
            <a:ext cx="765769" cy="785195"/>
          </a:xfrm>
          <a:prstGeom prst="rect">
            <a:avLst/>
          </a:prstGeom>
        </p:spPr>
      </p:pic>
      <p:pic>
        <p:nvPicPr>
          <p:cNvPr id="9" name="Picture 8" descr="Plush-Bear-DOL-2010-9028-.jpg"/>
          <p:cNvPicPr>
            <a:picLocks noChangeAspect="1"/>
          </p:cNvPicPr>
          <p:nvPr/>
        </p:nvPicPr>
        <p:blipFill>
          <a:blip r:embed="rId4" cstate="print">
            <a:lum bright="-30000"/>
          </a:blip>
          <a:stretch>
            <a:fillRect/>
          </a:stretch>
        </p:blipFill>
        <p:spPr>
          <a:xfrm>
            <a:off x="4114800" y="2720004"/>
            <a:ext cx="765770" cy="785196"/>
          </a:xfrm>
          <a:prstGeom prst="rect">
            <a:avLst/>
          </a:prstGeom>
        </p:spPr>
      </p:pic>
      <p:pic>
        <p:nvPicPr>
          <p:cNvPr id="10" name="Picture 9" descr="Plush-Bear-DOL-2010-9028-.jpg"/>
          <p:cNvPicPr>
            <a:picLocks noChangeAspect="1"/>
          </p:cNvPicPr>
          <p:nvPr/>
        </p:nvPicPr>
        <p:blipFill>
          <a:blip r:embed="rId5" cstate="print">
            <a:lum bright="-30000"/>
          </a:blip>
          <a:stretch>
            <a:fillRect/>
          </a:stretch>
        </p:blipFill>
        <p:spPr>
          <a:xfrm>
            <a:off x="4953000" y="2747065"/>
            <a:ext cx="762000" cy="781330"/>
          </a:xfrm>
          <a:prstGeom prst="rect">
            <a:avLst/>
          </a:prstGeom>
        </p:spPr>
      </p:pic>
      <p:pic>
        <p:nvPicPr>
          <p:cNvPr id="11" name="Picture 10" descr="Plush-Bear-DOL-2010-9028-.jpg"/>
          <p:cNvPicPr>
            <a:picLocks noChangeAspect="1"/>
          </p:cNvPicPr>
          <p:nvPr/>
        </p:nvPicPr>
        <p:blipFill>
          <a:blip r:embed="rId6" cstate="print">
            <a:lum bright="-30000"/>
          </a:blip>
          <a:stretch>
            <a:fillRect/>
          </a:stretch>
        </p:blipFill>
        <p:spPr>
          <a:xfrm>
            <a:off x="6324600" y="2720004"/>
            <a:ext cx="840085" cy="861396"/>
          </a:xfrm>
          <a:prstGeom prst="rect">
            <a:avLst/>
          </a:prstGeom>
        </p:spPr>
      </p:pic>
      <p:pic>
        <p:nvPicPr>
          <p:cNvPr id="12" name="Picture 11" descr="Plush-Bear-DOL-2010-9028-.jpg"/>
          <p:cNvPicPr>
            <a:picLocks noChangeAspect="1"/>
          </p:cNvPicPr>
          <p:nvPr/>
        </p:nvPicPr>
        <p:blipFill>
          <a:blip r:embed="rId7" cstate="print">
            <a:lum bright="-30000"/>
          </a:blip>
          <a:stretch>
            <a:fillRect/>
          </a:stretch>
        </p:blipFill>
        <p:spPr>
          <a:xfrm>
            <a:off x="7239000" y="2720004"/>
            <a:ext cx="770078" cy="861396"/>
          </a:xfrm>
          <a:prstGeom prst="rect">
            <a:avLst/>
          </a:prstGeom>
        </p:spPr>
      </p:pic>
      <p:pic>
        <p:nvPicPr>
          <p:cNvPr id="13" name="Picture 12" descr="Plush-Bear-DOL-2010-9028-.jpg"/>
          <p:cNvPicPr>
            <a:picLocks noChangeAspect="1"/>
          </p:cNvPicPr>
          <p:nvPr/>
        </p:nvPicPr>
        <p:blipFill>
          <a:blip r:embed="rId8" cstate="print">
            <a:lum bright="-30000"/>
          </a:blip>
          <a:stretch>
            <a:fillRect/>
          </a:stretch>
        </p:blipFill>
        <p:spPr>
          <a:xfrm>
            <a:off x="8077200" y="2720004"/>
            <a:ext cx="762000" cy="852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24200" y="4198203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9000" y="4198203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4198203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9600" y="4198203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0" y="4191000"/>
            <a:ext cx="762001" cy="83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≥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29800" y="4419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66800" y="18288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বসাওঃ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21965E-6 L -0.5625 -0.0110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play-on-your-screen-an-animated-flow-of-flowers-and-butterflies.jpg"/>
          <p:cNvPicPr>
            <a:picLocks noChangeAspect="1"/>
          </p:cNvPicPr>
          <p:nvPr/>
        </p:nvPicPr>
        <p:blipFill>
          <a:blip r:embed="rId2">
            <a:lum bright="40000"/>
          </a:blip>
          <a:srcRect l="19778"/>
          <a:stretch>
            <a:fillRect/>
          </a:stretch>
        </p:blipFill>
        <p:spPr>
          <a:xfrm>
            <a:off x="0" y="0"/>
            <a:ext cx="9144000" cy="69318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457200"/>
            <a:ext cx="2667000" cy="830997"/>
          </a:xfrm>
          <a:prstGeom prst="rect">
            <a:avLst/>
          </a:prstGeom>
          <a:solidFill>
            <a:srgbClr val="00B050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দল-বেলী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p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6013" y="2548012"/>
            <a:ext cx="1176187" cy="880987"/>
          </a:xfrm>
          <a:prstGeom prst="rect">
            <a:avLst/>
          </a:prstGeom>
        </p:spPr>
      </p:pic>
      <p:pic>
        <p:nvPicPr>
          <p:cNvPr id="6" name="Picture 5" descr="ap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3879" y="2548013"/>
            <a:ext cx="1201321" cy="899813"/>
          </a:xfrm>
          <a:prstGeom prst="rect">
            <a:avLst/>
          </a:prstGeom>
        </p:spPr>
      </p:pic>
      <p:pic>
        <p:nvPicPr>
          <p:cNvPr id="7" name="Picture 6" descr="app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2528888"/>
            <a:ext cx="1277521" cy="956889"/>
          </a:xfrm>
          <a:prstGeom prst="rect">
            <a:avLst/>
          </a:prstGeom>
        </p:spPr>
      </p:pic>
      <p:pic>
        <p:nvPicPr>
          <p:cNvPr id="8" name="Picture 7" descr="app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37479" y="2548311"/>
            <a:ext cx="1277521" cy="956889"/>
          </a:xfrm>
          <a:prstGeom prst="rect">
            <a:avLst/>
          </a:prstGeom>
        </p:spPr>
      </p:pic>
      <p:pic>
        <p:nvPicPr>
          <p:cNvPr id="9" name="Picture 8" descr="ap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999" y="2528889"/>
            <a:ext cx="1220795" cy="914400"/>
          </a:xfrm>
          <a:prstGeom prst="rect">
            <a:avLst/>
          </a:prstGeom>
        </p:spPr>
      </p:pic>
      <p:pic>
        <p:nvPicPr>
          <p:cNvPr id="10" name="Picture 9" descr="ap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8804" y="2605088"/>
            <a:ext cx="1220796" cy="914400"/>
          </a:xfrm>
          <a:prstGeom prst="rect">
            <a:avLst/>
          </a:prstGeom>
        </p:spPr>
      </p:pic>
      <p:pic>
        <p:nvPicPr>
          <p:cNvPr id="11" name="Picture 10" descr="appl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27881" y="3748088"/>
            <a:ext cx="1201719" cy="900112"/>
          </a:xfrm>
          <a:prstGeom prst="rect">
            <a:avLst/>
          </a:prstGeom>
        </p:spPr>
      </p:pic>
      <p:pic>
        <p:nvPicPr>
          <p:cNvPr id="12" name="Picture 11" descr="appl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0" y="3671888"/>
            <a:ext cx="1295400" cy="970281"/>
          </a:xfrm>
          <a:prstGeom prst="rect">
            <a:avLst/>
          </a:prstGeom>
        </p:spPr>
      </p:pic>
      <p:pic>
        <p:nvPicPr>
          <p:cNvPr id="13" name="Picture 12" descr="appl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1" y="3671888"/>
            <a:ext cx="1143000" cy="976312"/>
          </a:xfrm>
          <a:prstGeom prst="rect">
            <a:avLst/>
          </a:prstGeom>
        </p:spPr>
      </p:pic>
      <p:pic>
        <p:nvPicPr>
          <p:cNvPr id="14" name="Picture 13" descr="appl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52800" y="3748088"/>
            <a:ext cx="1168533" cy="875254"/>
          </a:xfrm>
          <a:prstGeom prst="rect">
            <a:avLst/>
          </a:prstGeom>
        </p:spPr>
      </p:pic>
      <p:pic>
        <p:nvPicPr>
          <p:cNvPr id="15" name="Picture 14" descr="apple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66800" y="3671888"/>
            <a:ext cx="1176186" cy="823912"/>
          </a:xfrm>
          <a:prstGeom prst="rect">
            <a:avLst/>
          </a:prstGeom>
        </p:spPr>
      </p:pic>
      <p:pic>
        <p:nvPicPr>
          <p:cNvPr id="16" name="Picture 15" descr="apple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09800" y="3715871"/>
            <a:ext cx="1143000" cy="85612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48000" y="4876800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3800" y="4884003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43400" y="4884003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4400" y="4876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34000" y="4876800"/>
            <a:ext cx="7585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≥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48800" y="51054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33600" y="1600200"/>
            <a:ext cx="5591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বসাওঃ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" y="2362200"/>
            <a:ext cx="80772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9600" y="3733800"/>
            <a:ext cx="82296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16 -0.00023 C -0.22777 -0.00417 -0.40139 -0.00787 -0.47083 -0.0092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/>
      <p:bldP spid="19" grpId="0"/>
      <p:bldP spid="20" grpId="0"/>
      <p:bldP spid="21" grpId="0"/>
      <p:bldP spid="23" grpId="0"/>
      <p:bldP spid="22" grpId="0"/>
      <p:bldP spid="24" grpId="0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971800"/>
            <a:ext cx="5410200" cy="830997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1215570"/>
            <a:ext cx="1371600" cy="1451429"/>
          </a:xfrm>
          <a:prstGeom prst="rect">
            <a:avLst/>
          </a:prstGeom>
        </p:spPr>
      </p:pic>
      <p:pic>
        <p:nvPicPr>
          <p:cNvPr id="34" name="Picture 33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215570"/>
            <a:ext cx="1371600" cy="1451429"/>
          </a:xfrm>
          <a:prstGeom prst="rect">
            <a:avLst/>
          </a:prstGeom>
        </p:spPr>
      </p:pic>
      <p:pic>
        <p:nvPicPr>
          <p:cNvPr id="35" name="Picture 34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215570"/>
            <a:ext cx="1371600" cy="1451429"/>
          </a:xfrm>
          <a:prstGeom prst="rect">
            <a:avLst/>
          </a:prstGeom>
        </p:spPr>
      </p:pic>
      <p:pic>
        <p:nvPicPr>
          <p:cNvPr id="36" name="Picture 35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1215570"/>
            <a:ext cx="1371600" cy="1451429"/>
          </a:xfrm>
          <a:prstGeom prst="rect">
            <a:avLst/>
          </a:prstGeom>
        </p:spPr>
      </p:pic>
      <p:pic>
        <p:nvPicPr>
          <p:cNvPr id="37" name="Picture 36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1215570"/>
            <a:ext cx="1371600" cy="1451429"/>
          </a:xfrm>
          <a:prstGeom prst="rect">
            <a:avLst/>
          </a:prstGeom>
        </p:spPr>
      </p:pic>
      <p:pic>
        <p:nvPicPr>
          <p:cNvPr id="38" name="Picture 37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215570"/>
            <a:ext cx="1371600" cy="1451429"/>
          </a:xfrm>
          <a:prstGeom prst="rect">
            <a:avLst/>
          </a:prstGeom>
        </p:spPr>
      </p:pic>
      <p:pic>
        <p:nvPicPr>
          <p:cNvPr id="39" name="Picture 38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215570"/>
            <a:ext cx="1371600" cy="1451429"/>
          </a:xfrm>
          <a:prstGeom prst="rect">
            <a:avLst/>
          </a:prstGeom>
        </p:spPr>
      </p:pic>
      <p:pic>
        <p:nvPicPr>
          <p:cNvPr id="42" name="Picture 41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8382" y="3429000"/>
            <a:ext cx="1363218" cy="1442558"/>
          </a:xfrm>
          <a:prstGeom prst="rect">
            <a:avLst/>
          </a:prstGeom>
        </p:spPr>
      </p:pic>
      <p:pic>
        <p:nvPicPr>
          <p:cNvPr id="43" name="Picture 42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3586642"/>
            <a:ext cx="1219200" cy="1290158"/>
          </a:xfrm>
          <a:prstGeom prst="rect">
            <a:avLst/>
          </a:prstGeom>
        </p:spPr>
      </p:pic>
      <p:pic>
        <p:nvPicPr>
          <p:cNvPr id="44" name="Picture 43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3505200"/>
            <a:ext cx="1219200" cy="1290158"/>
          </a:xfrm>
          <a:prstGeom prst="rect">
            <a:avLst/>
          </a:prstGeom>
        </p:spPr>
      </p:pic>
      <p:pic>
        <p:nvPicPr>
          <p:cNvPr id="45" name="Picture 44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3581400"/>
            <a:ext cx="1219200" cy="1290158"/>
          </a:xfrm>
          <a:prstGeom prst="rect">
            <a:avLst/>
          </a:prstGeom>
        </p:spPr>
      </p:pic>
      <p:pic>
        <p:nvPicPr>
          <p:cNvPr id="46" name="Picture 45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3510442"/>
            <a:ext cx="1219200" cy="1290158"/>
          </a:xfrm>
          <a:prstGeom prst="rect">
            <a:avLst/>
          </a:prstGeom>
        </p:spPr>
      </p:pic>
      <p:pic>
        <p:nvPicPr>
          <p:cNvPr id="47" name="Picture 46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7037" y="3505200"/>
            <a:ext cx="1296163" cy="1371600"/>
          </a:xfrm>
          <a:prstGeom prst="rect">
            <a:avLst/>
          </a:prstGeom>
        </p:spPr>
      </p:pic>
      <p:pic>
        <p:nvPicPr>
          <p:cNvPr id="48" name="Picture 47" descr="14837725-red-maple-leaf-as-an-autumn-symbol-as-a-seasonal-themed-concept-as-an-icon-of-the-fall-weather-on-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3505200"/>
            <a:ext cx="1296163" cy="13716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828800" y="54864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7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38400" y="54864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95600" y="5493603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352800" y="54864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733800" y="5486400"/>
            <a:ext cx="7585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≥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01200" y="57912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" y="1066800"/>
            <a:ext cx="85344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3429000"/>
            <a:ext cx="85344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377602" y="381000"/>
            <a:ext cx="3618299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বসাওঃ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56069E-6 C -0.28142 -0.01318 -0.5625 -0.02636 -0.675 -0.03144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8" grpId="0"/>
      <p:bldP spid="21" grpId="0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406" y="609600"/>
            <a:ext cx="769394" cy="547039"/>
          </a:xfrm>
          <a:prstGeom prst="rect">
            <a:avLst/>
          </a:prstGeom>
        </p:spPr>
      </p:pic>
      <p:pic>
        <p:nvPicPr>
          <p:cNvPr id="4" name="Picture 3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9406" y="609600"/>
            <a:ext cx="769394" cy="547039"/>
          </a:xfrm>
          <a:prstGeom prst="rect">
            <a:avLst/>
          </a:prstGeom>
        </p:spPr>
      </p:pic>
      <p:pic>
        <p:nvPicPr>
          <p:cNvPr id="5" name="Picture 4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609600"/>
            <a:ext cx="769394" cy="547039"/>
          </a:xfrm>
          <a:prstGeom prst="rect">
            <a:avLst/>
          </a:prstGeom>
        </p:spPr>
      </p:pic>
      <p:pic>
        <p:nvPicPr>
          <p:cNvPr id="6" name="Picture 5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3006" y="595961"/>
            <a:ext cx="769394" cy="547039"/>
          </a:xfrm>
          <a:prstGeom prst="rect">
            <a:avLst/>
          </a:prstGeom>
        </p:spPr>
      </p:pic>
      <p:pic>
        <p:nvPicPr>
          <p:cNvPr id="7" name="Picture 6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2406" y="595961"/>
            <a:ext cx="769394" cy="547039"/>
          </a:xfrm>
          <a:prstGeom prst="rect">
            <a:avLst/>
          </a:prstGeom>
        </p:spPr>
      </p:pic>
      <p:pic>
        <p:nvPicPr>
          <p:cNvPr id="8" name="Picture 7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0406" y="595961"/>
            <a:ext cx="769394" cy="547039"/>
          </a:xfrm>
          <a:prstGeom prst="rect">
            <a:avLst/>
          </a:prstGeom>
        </p:spPr>
      </p:pic>
      <p:pic>
        <p:nvPicPr>
          <p:cNvPr id="9" name="Picture 8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406" y="595961"/>
            <a:ext cx="769394" cy="547039"/>
          </a:xfrm>
          <a:prstGeom prst="rect">
            <a:avLst/>
          </a:prstGeom>
        </p:spPr>
      </p:pic>
      <p:pic>
        <p:nvPicPr>
          <p:cNvPr id="10" name="Picture 9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606" y="609600"/>
            <a:ext cx="769394" cy="547039"/>
          </a:xfrm>
          <a:prstGeom prst="rect">
            <a:avLst/>
          </a:prstGeom>
        </p:spPr>
      </p:pic>
      <p:pic>
        <p:nvPicPr>
          <p:cNvPr id="11" name="Picture 10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8806" y="609600"/>
            <a:ext cx="769394" cy="547039"/>
          </a:xfrm>
          <a:prstGeom prst="rect">
            <a:avLst/>
          </a:prstGeom>
        </p:spPr>
      </p:pic>
      <p:pic>
        <p:nvPicPr>
          <p:cNvPr id="12" name="Picture 11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9406" y="1447800"/>
            <a:ext cx="769394" cy="547039"/>
          </a:xfrm>
          <a:prstGeom prst="rect">
            <a:avLst/>
          </a:prstGeom>
        </p:spPr>
      </p:pic>
      <p:pic>
        <p:nvPicPr>
          <p:cNvPr id="13" name="Picture 12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447800"/>
            <a:ext cx="769394" cy="547039"/>
          </a:xfrm>
          <a:prstGeom prst="rect">
            <a:avLst/>
          </a:prstGeom>
        </p:spPr>
      </p:pic>
      <p:pic>
        <p:nvPicPr>
          <p:cNvPr id="14" name="Picture 13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1447800"/>
            <a:ext cx="769394" cy="547039"/>
          </a:xfrm>
          <a:prstGeom prst="rect">
            <a:avLst/>
          </a:prstGeom>
        </p:spPr>
      </p:pic>
      <p:pic>
        <p:nvPicPr>
          <p:cNvPr id="16" name="Picture 15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7394" y="4482161"/>
            <a:ext cx="769394" cy="547039"/>
          </a:xfrm>
          <a:prstGeom prst="rect">
            <a:avLst/>
          </a:prstGeom>
        </p:spPr>
      </p:pic>
      <p:pic>
        <p:nvPicPr>
          <p:cNvPr id="17" name="Picture 16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4482161"/>
            <a:ext cx="769394" cy="547039"/>
          </a:xfrm>
          <a:prstGeom prst="rect">
            <a:avLst/>
          </a:prstGeom>
        </p:spPr>
      </p:pic>
      <p:pic>
        <p:nvPicPr>
          <p:cNvPr id="18" name="Picture 17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9394" y="4482161"/>
            <a:ext cx="769394" cy="547039"/>
          </a:xfrm>
          <a:prstGeom prst="rect">
            <a:avLst/>
          </a:prstGeom>
        </p:spPr>
      </p:pic>
      <p:pic>
        <p:nvPicPr>
          <p:cNvPr id="19" name="Picture 18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1394" y="4482161"/>
            <a:ext cx="769394" cy="547039"/>
          </a:xfrm>
          <a:prstGeom prst="rect">
            <a:avLst/>
          </a:prstGeom>
        </p:spPr>
      </p:pic>
      <p:pic>
        <p:nvPicPr>
          <p:cNvPr id="20" name="Picture 19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3412" y="3643961"/>
            <a:ext cx="769394" cy="547039"/>
          </a:xfrm>
          <a:prstGeom prst="rect">
            <a:avLst/>
          </a:prstGeom>
        </p:spPr>
      </p:pic>
      <p:pic>
        <p:nvPicPr>
          <p:cNvPr id="21" name="Picture 20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2806" y="3643961"/>
            <a:ext cx="769394" cy="547039"/>
          </a:xfrm>
          <a:prstGeom prst="rect">
            <a:avLst/>
          </a:prstGeom>
        </p:spPr>
      </p:pic>
      <p:pic>
        <p:nvPicPr>
          <p:cNvPr id="22" name="Picture 21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7412" y="3643961"/>
            <a:ext cx="769394" cy="547039"/>
          </a:xfrm>
          <a:prstGeom prst="rect">
            <a:avLst/>
          </a:prstGeom>
        </p:spPr>
      </p:pic>
      <p:pic>
        <p:nvPicPr>
          <p:cNvPr id="23" name="Picture 22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6806" y="3643961"/>
            <a:ext cx="769394" cy="547039"/>
          </a:xfrm>
          <a:prstGeom prst="rect">
            <a:avLst/>
          </a:prstGeom>
        </p:spPr>
      </p:pic>
      <p:pic>
        <p:nvPicPr>
          <p:cNvPr id="24" name="Picture 23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3643961"/>
            <a:ext cx="769394" cy="547039"/>
          </a:xfrm>
          <a:prstGeom prst="rect">
            <a:avLst/>
          </a:prstGeom>
        </p:spPr>
      </p:pic>
      <p:pic>
        <p:nvPicPr>
          <p:cNvPr id="25" name="Picture 24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3643961"/>
            <a:ext cx="769394" cy="547039"/>
          </a:xfrm>
          <a:prstGeom prst="rect">
            <a:avLst/>
          </a:prstGeom>
        </p:spPr>
      </p:pic>
      <p:pic>
        <p:nvPicPr>
          <p:cNvPr id="26" name="Picture 25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4406" y="3643961"/>
            <a:ext cx="769394" cy="547039"/>
          </a:xfrm>
          <a:prstGeom prst="rect">
            <a:avLst/>
          </a:prstGeom>
        </p:spPr>
      </p:pic>
      <p:pic>
        <p:nvPicPr>
          <p:cNvPr id="27" name="Picture 26" descr="colorful-butterfl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3643961"/>
            <a:ext cx="769394" cy="54703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590800" y="2209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24200" y="22170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57600" y="22860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14800" y="2209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200" y="22860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≥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508430" y="5410200"/>
            <a:ext cx="4539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422084" y="5417403"/>
            <a:ext cx="5309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86200" y="5410200"/>
            <a:ext cx="5469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×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00600" y="5410200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410200" y="5417403"/>
            <a:ext cx="7585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≥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58400" y="23870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96400" y="54350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85800" y="609600"/>
            <a:ext cx="22860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200400" y="609600"/>
            <a:ext cx="24384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943600" y="609600"/>
            <a:ext cx="25908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200400" y="1447800"/>
            <a:ext cx="25146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62000" y="3657600"/>
            <a:ext cx="31242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105400" y="3657600"/>
            <a:ext cx="33528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971800" y="4419600"/>
            <a:ext cx="32766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C -0.25364 0.00463 -0.50694 0.00949 -0.60833 0.01088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417 C -0.22916 0.00023 -0.45833 0.00462 -0.55 0.00671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imated-flowers.jpg"/>
          <p:cNvPicPr>
            <a:picLocks noChangeAspect="1"/>
          </p:cNvPicPr>
          <p:nvPr/>
        </p:nvPicPr>
        <p:blipFill>
          <a:blip r:embed="rId2">
            <a:lum bright="20000"/>
          </a:blip>
          <a:srcRect l="4167"/>
          <a:stretch>
            <a:fillRect/>
          </a:stretch>
        </p:blipFill>
        <p:spPr>
          <a:xfrm>
            <a:off x="-1" y="-304800"/>
            <a:ext cx="9152467" cy="7162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33800" y="685800"/>
            <a:ext cx="179340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গুণ কর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2057400"/>
            <a:ext cx="2438400" cy="769441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=≥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3429000"/>
            <a:ext cx="2362200" cy="769441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৬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=≥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3200" y="4648200"/>
            <a:ext cx="2362200" cy="769441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=≥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25000" y="20822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25000" y="3657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01200" y="48768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4624E-6 L -0.61667 0.009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11 L -0.65416 -0.0203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0925 L -0.67083 -0.0203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410200"/>
            <a:ext cx="32766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206566606793851548Anonymous_butterfly_and_flowers_2.svg.h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33400"/>
            <a:ext cx="4157472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Words>208</Words>
  <Application>Microsoft Office PowerPoint</Application>
  <PresentationFormat>On-screen Show (4:3)</PresentationFormat>
  <Paragraphs>139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152</cp:revision>
  <dcterms:created xsi:type="dcterms:W3CDTF">2006-08-16T00:00:00Z</dcterms:created>
  <dcterms:modified xsi:type="dcterms:W3CDTF">2013-07-22T16:48:50Z</dcterms:modified>
</cp:coreProperties>
</file>